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8" d="100"/>
          <a:sy n="58" d="100"/>
        </p:scale>
        <p:origin x="3152" y="104"/>
      </p:cViewPr>
      <p:guideLst>
        <p:guide orient="horz" pos="5670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6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5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3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57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D7EE7CB4-95BF-4EFD-BE8A-EBAF3DB7FBD6}"/>
              </a:ext>
            </a:extLst>
          </p:cNvPr>
          <p:cNvSpPr txBox="1"/>
          <p:nvPr/>
        </p:nvSpPr>
        <p:spPr>
          <a:xfrm>
            <a:off x="2014220" y="14516115"/>
            <a:ext cx="1438662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4—figure supplement 10—source data 1. PowerPoint file containing original western blots for Figure 4—figure supplement 10, indicating the relevant bands and treatments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274807E-0522-431D-B38C-B2AF7FB38AC7}"/>
              </a:ext>
            </a:extLst>
          </p:cNvPr>
          <p:cNvGrpSpPr/>
          <p:nvPr/>
        </p:nvGrpSpPr>
        <p:grpSpPr>
          <a:xfrm>
            <a:off x="1765698" y="2406652"/>
            <a:ext cx="6554696" cy="2461225"/>
            <a:chOff x="2439089" y="33729735"/>
            <a:chExt cx="9066879" cy="2486025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31F9E43F-21B2-4711-8B8B-A07846CA8A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32848" y="33729735"/>
              <a:ext cx="8343900" cy="2486025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6C3C560-D5AC-496E-B517-33C9C855F9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39089" y="33729735"/>
              <a:ext cx="731989" cy="2287465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E5A16C65-E14C-474D-9D5D-F0F704CA18AA}"/>
                </a:ext>
              </a:extLst>
            </p:cNvPr>
            <p:cNvSpPr/>
            <p:nvPr/>
          </p:nvSpPr>
          <p:spPr>
            <a:xfrm>
              <a:off x="3162068" y="34290000"/>
              <a:ext cx="8343900" cy="1295400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1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B1E2BA0-18C5-4A4B-844A-23C99BE57284}"/>
              </a:ext>
            </a:extLst>
          </p:cNvPr>
          <p:cNvGrpSpPr/>
          <p:nvPr/>
        </p:nvGrpSpPr>
        <p:grpSpPr>
          <a:xfrm>
            <a:off x="9736884" y="2479731"/>
            <a:ext cx="6699623" cy="3932219"/>
            <a:chOff x="12003795" y="10775456"/>
            <a:chExt cx="9784472" cy="545269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AD9C22B7-433D-4E77-95E1-59E521FF2C07}"/>
                </a:ext>
              </a:extLst>
            </p:cNvPr>
            <p:cNvGrpSpPr/>
            <p:nvPr/>
          </p:nvGrpSpPr>
          <p:grpSpPr>
            <a:xfrm>
              <a:off x="12003795" y="10775456"/>
              <a:ext cx="9765922" cy="5452690"/>
              <a:chOff x="12265738" y="32632871"/>
              <a:chExt cx="6436985" cy="3524250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9B909E01-A9C6-4553-A38D-D835D4B0B2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578148" y="32632871"/>
                <a:ext cx="6124575" cy="3524250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DFA0F952-F0F3-4486-AF2B-B485B5C945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265738" y="32780508"/>
                <a:ext cx="579141" cy="3228975"/>
              </a:xfrm>
              <a:prstGeom prst="rect">
                <a:avLst/>
              </a:prstGeom>
            </p:spPr>
          </p:pic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909148B-F240-47DD-A5FF-E049F0D5519A}"/>
                </a:ext>
              </a:extLst>
            </p:cNvPr>
            <p:cNvSpPr/>
            <p:nvPr/>
          </p:nvSpPr>
          <p:spPr>
            <a:xfrm>
              <a:off x="12951795" y="11847554"/>
              <a:ext cx="8836472" cy="2239471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1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88FB4415-2D5B-40EC-B2BC-6FC54EB50EC3}"/>
              </a:ext>
            </a:extLst>
          </p:cNvPr>
          <p:cNvGrpSpPr/>
          <p:nvPr/>
        </p:nvGrpSpPr>
        <p:grpSpPr>
          <a:xfrm>
            <a:off x="3549518" y="10183269"/>
            <a:ext cx="6901879" cy="1950989"/>
            <a:chOff x="22545538" y="11419002"/>
            <a:chExt cx="10347774" cy="4165600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890C32F5-FDDF-425D-9CA4-129FC3073EA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45538" y="11419002"/>
              <a:ext cx="10347774" cy="4165599"/>
            </a:xfrm>
            <a:prstGeom prst="rect">
              <a:avLst/>
            </a:prstGeom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CBEE1041-D8F2-4F54-866C-07CFF990509D}"/>
                </a:ext>
              </a:extLst>
            </p:cNvPr>
            <p:cNvSpPr/>
            <p:nvPr/>
          </p:nvSpPr>
          <p:spPr>
            <a:xfrm>
              <a:off x="23542854" y="12382067"/>
              <a:ext cx="9254169" cy="3202535"/>
            </a:xfrm>
            <a:prstGeom prst="rect">
              <a:avLst/>
            </a:prstGeom>
            <a:noFill/>
            <a:ln w="730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1"/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16E3DDEB-A517-4433-989E-BAD42B10B0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2540" y="482760"/>
            <a:ext cx="7989027" cy="179084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C5C6C16D-9408-487D-B6CE-4D120E11B5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11819" y="472792"/>
            <a:ext cx="7989027" cy="179084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E0158749-3419-4008-8962-60E0CD1BF7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67235" y="7935753"/>
            <a:ext cx="7989027" cy="179084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3987EF4A-749D-40FE-8B75-E0CF44770E4B}"/>
              </a:ext>
            </a:extLst>
          </p:cNvPr>
          <p:cNvSpPr txBox="1"/>
          <p:nvPr/>
        </p:nvSpPr>
        <p:spPr>
          <a:xfrm>
            <a:off x="12298496" y="6304870"/>
            <a:ext cx="2075238" cy="599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flag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AEB652A-222C-4927-B099-97324515C294}"/>
              </a:ext>
            </a:extLst>
          </p:cNvPr>
          <p:cNvSpPr txBox="1"/>
          <p:nvPr/>
        </p:nvSpPr>
        <p:spPr>
          <a:xfrm>
            <a:off x="4186510" y="4987098"/>
            <a:ext cx="2075238" cy="599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α-</a:t>
            </a:r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myc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6F04ED4-1A62-4CD8-8CCA-B3DB48031AD9}"/>
              </a:ext>
            </a:extLst>
          </p:cNvPr>
          <p:cNvSpPr txBox="1"/>
          <p:nvPr/>
        </p:nvSpPr>
        <p:spPr>
          <a:xfrm>
            <a:off x="6126797" y="12479847"/>
            <a:ext cx="2075238" cy="599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Arial" panose="020B0604020202020204" pitchFamily="34" charset="0"/>
                <a:cs typeface="Arial" panose="020B0604020202020204" pitchFamily="34" charset="0"/>
              </a:rPr>
              <a:t>RbcL</a:t>
            </a:r>
            <a:endParaRPr lang="zh-CN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49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36</Words>
  <Application>Microsoft Office PowerPoint</Application>
  <PresentationFormat>自定义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HJHuang</cp:lastModifiedBy>
  <cp:revision>4</cp:revision>
  <dcterms:created xsi:type="dcterms:W3CDTF">2026-03-26T06:05:32Z</dcterms:created>
  <dcterms:modified xsi:type="dcterms:W3CDTF">2026-03-26T07:28:09Z</dcterms:modified>
</cp:coreProperties>
</file>